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5755-13F4-4813-8638-E70FC98C79CA}" type="datetimeFigureOut">
              <a:rPr lang="en-GB" smtClean="0"/>
              <a:t>11/04/2017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92AC-2544-45C1-BA02-AABD834BE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9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5755-13F4-4813-8638-E70FC98C79CA}" type="datetimeFigureOut">
              <a:rPr lang="en-GB" smtClean="0"/>
              <a:t>11/04/2017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92AC-2544-45C1-BA02-AABD834BE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488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5755-13F4-4813-8638-E70FC98C79CA}" type="datetimeFigureOut">
              <a:rPr lang="en-GB" smtClean="0"/>
              <a:t>11/04/2017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92AC-2544-45C1-BA02-AABD834BE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321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5755-13F4-4813-8638-E70FC98C79CA}" type="datetimeFigureOut">
              <a:rPr lang="en-GB" smtClean="0"/>
              <a:t>11/04/2017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92AC-2544-45C1-BA02-AABD834BE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81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5755-13F4-4813-8638-E70FC98C79CA}" type="datetimeFigureOut">
              <a:rPr lang="en-GB" smtClean="0"/>
              <a:t>11/04/2017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92AC-2544-45C1-BA02-AABD834BE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97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5755-13F4-4813-8638-E70FC98C79CA}" type="datetimeFigureOut">
              <a:rPr lang="en-GB" smtClean="0"/>
              <a:t>11/04/2017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92AC-2544-45C1-BA02-AABD834BE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697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5755-13F4-4813-8638-E70FC98C79CA}" type="datetimeFigureOut">
              <a:rPr lang="en-GB" smtClean="0"/>
              <a:t>11/04/2017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92AC-2544-45C1-BA02-AABD834BE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090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5755-13F4-4813-8638-E70FC98C79CA}" type="datetimeFigureOut">
              <a:rPr lang="en-GB" smtClean="0"/>
              <a:t>11/04/2017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92AC-2544-45C1-BA02-AABD834BE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689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5755-13F4-4813-8638-E70FC98C79CA}" type="datetimeFigureOut">
              <a:rPr lang="en-GB" smtClean="0"/>
              <a:t>11/04/2017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92AC-2544-45C1-BA02-AABD834BE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979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5755-13F4-4813-8638-E70FC98C79CA}" type="datetimeFigureOut">
              <a:rPr lang="en-GB" smtClean="0"/>
              <a:t>11/04/2017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92AC-2544-45C1-BA02-AABD834BE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97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5755-13F4-4813-8638-E70FC98C79CA}" type="datetimeFigureOut">
              <a:rPr lang="en-GB" smtClean="0"/>
              <a:t>11/04/2017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92AC-2544-45C1-BA02-AABD834BE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862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D5755-13F4-4813-8638-E70FC98C79CA}" type="datetimeFigureOut">
              <a:rPr lang="en-GB" smtClean="0"/>
              <a:t>11/04/2017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192AC-2544-45C1-BA02-AABD834BE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046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roup 96"/>
          <p:cNvGrpSpPr/>
          <p:nvPr/>
        </p:nvGrpSpPr>
        <p:grpSpPr>
          <a:xfrm>
            <a:off x="1568116" y="276833"/>
            <a:ext cx="9901531" cy="6268401"/>
            <a:chOff x="1568116" y="276833"/>
            <a:chExt cx="9901531" cy="6268401"/>
          </a:xfrm>
        </p:grpSpPr>
        <p:sp>
          <p:nvSpPr>
            <p:cNvPr id="4" name="Oval 3"/>
            <p:cNvSpPr/>
            <p:nvPr/>
          </p:nvSpPr>
          <p:spPr>
            <a:xfrm>
              <a:off x="5366084" y="4451684"/>
              <a:ext cx="505327" cy="385011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1</a:t>
              </a:r>
            </a:p>
          </p:txBody>
        </p:sp>
        <p:sp>
          <p:nvSpPr>
            <p:cNvPr id="5" name="Oval 4"/>
            <p:cNvSpPr/>
            <p:nvPr/>
          </p:nvSpPr>
          <p:spPr>
            <a:xfrm>
              <a:off x="6096000" y="4066673"/>
              <a:ext cx="641684" cy="385011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37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4367464" y="4066673"/>
              <a:ext cx="774032" cy="385011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225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6096000" y="3100137"/>
              <a:ext cx="774032" cy="385011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346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102642" y="3485148"/>
              <a:ext cx="774032" cy="385011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145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4367464" y="3110163"/>
              <a:ext cx="774032" cy="385011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58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3368843" y="3527259"/>
              <a:ext cx="774032" cy="385011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185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3360822" y="2725152"/>
              <a:ext cx="774032" cy="385011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274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2217822" y="3100136"/>
              <a:ext cx="774032" cy="385011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342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2831431" y="2115550"/>
              <a:ext cx="774032" cy="385011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199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2831431" y="1130964"/>
              <a:ext cx="774032" cy="385011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33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1568116" y="1884944"/>
              <a:ext cx="774032" cy="385011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256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7876674" y="1923044"/>
              <a:ext cx="774032" cy="385011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209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7355305" y="2673014"/>
              <a:ext cx="774032" cy="385011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107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8674770" y="3527259"/>
              <a:ext cx="774032" cy="385011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329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9121944" y="2658977"/>
              <a:ext cx="774032" cy="385011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179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7537785" y="938458"/>
              <a:ext cx="774032" cy="385011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286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8787063" y="1132970"/>
              <a:ext cx="854242" cy="385011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131</a:t>
              </a:r>
            </a:p>
          </p:txBody>
        </p:sp>
        <p:sp>
          <p:nvSpPr>
            <p:cNvPr id="22" name="Oval 21"/>
            <p:cNvSpPr/>
            <p:nvPr/>
          </p:nvSpPr>
          <p:spPr>
            <a:xfrm>
              <a:off x="1830806" y="597563"/>
              <a:ext cx="774032" cy="385011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392</a:t>
              </a:r>
            </a:p>
          </p:txBody>
        </p:sp>
        <p:cxnSp>
          <p:nvCxnSpPr>
            <p:cNvPr id="24" name="Connector: Curved 23"/>
            <p:cNvCxnSpPr>
              <a:stCxn id="4" idx="2"/>
              <a:endCxn id="6" idx="4"/>
            </p:cNvCxnSpPr>
            <p:nvPr/>
          </p:nvCxnSpPr>
          <p:spPr>
            <a:xfrm rot="10800000">
              <a:off x="4754480" y="4451684"/>
              <a:ext cx="611604" cy="192506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or: Curved 25"/>
            <p:cNvCxnSpPr>
              <a:stCxn id="6" idx="1"/>
            </p:cNvCxnSpPr>
            <p:nvPr/>
          </p:nvCxnSpPr>
          <p:spPr>
            <a:xfrm rot="16200000" flipV="1">
              <a:off x="4012946" y="3655184"/>
              <a:ext cx="210787" cy="724959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or: Curved 27"/>
            <p:cNvCxnSpPr>
              <a:stCxn id="6" idx="0"/>
              <a:endCxn id="9" idx="4"/>
            </p:cNvCxnSpPr>
            <p:nvPr/>
          </p:nvCxnSpPr>
          <p:spPr>
            <a:xfrm rot="5400000" flipH="1" flipV="1">
              <a:off x="4468731" y="3780924"/>
              <a:ext cx="571499" cy="12700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or: Curved 29"/>
            <p:cNvCxnSpPr>
              <a:cxnSpLocks/>
              <a:stCxn id="9" idx="1"/>
              <a:endCxn id="11" idx="6"/>
            </p:cNvCxnSpPr>
            <p:nvPr/>
          </p:nvCxnSpPr>
          <p:spPr>
            <a:xfrm rot="16200000" flipV="1">
              <a:off x="4183392" y="2869121"/>
              <a:ext cx="248889" cy="345964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or: Curved 36"/>
            <p:cNvCxnSpPr>
              <a:stCxn id="10" idx="0"/>
              <a:endCxn id="11" idx="4"/>
            </p:cNvCxnSpPr>
            <p:nvPr/>
          </p:nvCxnSpPr>
          <p:spPr>
            <a:xfrm rot="16200000" flipV="1">
              <a:off x="3543301" y="3314700"/>
              <a:ext cx="417096" cy="8021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or: Curved 38"/>
            <p:cNvCxnSpPr>
              <a:stCxn id="11" idx="2"/>
              <a:endCxn id="12" idx="6"/>
            </p:cNvCxnSpPr>
            <p:nvPr/>
          </p:nvCxnSpPr>
          <p:spPr>
            <a:xfrm rot="10800000" flipV="1">
              <a:off x="2991854" y="2917658"/>
              <a:ext cx="368968" cy="374984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or: Curved 40"/>
            <p:cNvCxnSpPr>
              <a:stCxn id="11" idx="0"/>
              <a:endCxn id="13" idx="4"/>
            </p:cNvCxnSpPr>
            <p:nvPr/>
          </p:nvCxnSpPr>
          <p:spPr>
            <a:xfrm rot="16200000" flipV="1">
              <a:off x="3370848" y="2348161"/>
              <a:ext cx="224591" cy="529391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or: Curved 42"/>
            <p:cNvCxnSpPr>
              <a:stCxn id="13" idx="0"/>
              <a:endCxn id="14" idx="4"/>
            </p:cNvCxnSpPr>
            <p:nvPr/>
          </p:nvCxnSpPr>
          <p:spPr>
            <a:xfrm rot="5400000" flipH="1" flipV="1">
              <a:off x="2918660" y="1815763"/>
              <a:ext cx="599575" cy="12700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or: Curved 44"/>
            <p:cNvCxnSpPr>
              <a:stCxn id="14" idx="2"/>
              <a:endCxn id="15" idx="7"/>
            </p:cNvCxnSpPr>
            <p:nvPr/>
          </p:nvCxnSpPr>
          <p:spPr>
            <a:xfrm rot="10800000" flipV="1">
              <a:off x="2228795" y="1323470"/>
              <a:ext cx="602637" cy="617858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or: Curved 46"/>
            <p:cNvCxnSpPr>
              <a:stCxn id="14" idx="1"/>
              <a:endCxn id="22" idx="4"/>
            </p:cNvCxnSpPr>
            <p:nvPr/>
          </p:nvCxnSpPr>
          <p:spPr>
            <a:xfrm rot="16200000" flipV="1">
              <a:off x="2478917" y="721479"/>
              <a:ext cx="204774" cy="726963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or: Curved 48"/>
            <p:cNvCxnSpPr>
              <a:stCxn id="4" idx="7"/>
              <a:endCxn id="5" idx="2"/>
            </p:cNvCxnSpPr>
            <p:nvPr/>
          </p:nvCxnSpPr>
          <p:spPr>
            <a:xfrm rot="5400000" flipH="1" flipV="1">
              <a:off x="5822260" y="4234328"/>
              <a:ext cx="248889" cy="298592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or: Curved 50"/>
            <p:cNvCxnSpPr>
              <a:stCxn id="5" idx="0"/>
              <a:endCxn id="7" idx="4"/>
            </p:cNvCxnSpPr>
            <p:nvPr/>
          </p:nvCxnSpPr>
          <p:spPr>
            <a:xfrm rot="5400000" flipH="1" flipV="1">
              <a:off x="6159167" y="3742824"/>
              <a:ext cx="581525" cy="66174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or: Curved 52"/>
            <p:cNvCxnSpPr>
              <a:stCxn id="5" idx="7"/>
              <a:endCxn id="8" idx="4"/>
            </p:cNvCxnSpPr>
            <p:nvPr/>
          </p:nvCxnSpPr>
          <p:spPr>
            <a:xfrm rot="5400000" flipH="1" flipV="1">
              <a:off x="6940236" y="3573635"/>
              <a:ext cx="252898" cy="845946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or: Curved 54"/>
            <p:cNvCxnSpPr>
              <a:stCxn id="8" idx="0"/>
              <a:endCxn id="17" idx="4"/>
            </p:cNvCxnSpPr>
            <p:nvPr/>
          </p:nvCxnSpPr>
          <p:spPr>
            <a:xfrm rot="5400000" flipH="1" flipV="1">
              <a:off x="7402428" y="3145256"/>
              <a:ext cx="427123" cy="252663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ctor: Curved 56"/>
            <p:cNvCxnSpPr>
              <a:stCxn id="8" idx="6"/>
              <a:endCxn id="18" idx="2"/>
            </p:cNvCxnSpPr>
            <p:nvPr/>
          </p:nvCxnSpPr>
          <p:spPr>
            <a:xfrm>
              <a:off x="7876674" y="3677654"/>
              <a:ext cx="798096" cy="42111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or: Curved 58"/>
            <p:cNvCxnSpPr>
              <a:stCxn id="7" idx="0"/>
              <a:endCxn id="16" idx="3"/>
            </p:cNvCxnSpPr>
            <p:nvPr/>
          </p:nvCxnSpPr>
          <p:spPr>
            <a:xfrm rot="5400000" flipH="1" flipV="1">
              <a:off x="6812289" y="1922398"/>
              <a:ext cx="848466" cy="1507012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or: Curved 60"/>
            <p:cNvCxnSpPr>
              <a:stCxn id="17" idx="0"/>
              <a:endCxn id="16" idx="4"/>
            </p:cNvCxnSpPr>
            <p:nvPr/>
          </p:nvCxnSpPr>
          <p:spPr>
            <a:xfrm rot="5400000" flipH="1" flipV="1">
              <a:off x="7820526" y="2229851"/>
              <a:ext cx="364959" cy="521369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or: Curved 62"/>
            <p:cNvCxnSpPr>
              <a:stCxn id="18" idx="0"/>
              <a:endCxn id="19" idx="4"/>
            </p:cNvCxnSpPr>
            <p:nvPr/>
          </p:nvCxnSpPr>
          <p:spPr>
            <a:xfrm rot="5400000" flipH="1" flipV="1">
              <a:off x="9043738" y="3062037"/>
              <a:ext cx="483271" cy="447174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ctor: Curved 64"/>
            <p:cNvCxnSpPr>
              <a:stCxn id="19" idx="0"/>
              <a:endCxn id="16" idx="5"/>
            </p:cNvCxnSpPr>
            <p:nvPr/>
          </p:nvCxnSpPr>
          <p:spPr>
            <a:xfrm rot="16200000" flipV="1">
              <a:off x="8819503" y="1969520"/>
              <a:ext cx="407306" cy="971608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or: Curved 66"/>
            <p:cNvCxnSpPr>
              <a:stCxn id="16" idx="7"/>
              <a:endCxn id="21" idx="4"/>
            </p:cNvCxnSpPr>
            <p:nvPr/>
          </p:nvCxnSpPr>
          <p:spPr>
            <a:xfrm rot="5400000" flipH="1" flipV="1">
              <a:off x="8645045" y="1410289"/>
              <a:ext cx="461447" cy="676832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ctor: Curved 68"/>
            <p:cNvCxnSpPr>
              <a:stCxn id="16" idx="0"/>
              <a:endCxn id="20" idx="4"/>
            </p:cNvCxnSpPr>
            <p:nvPr/>
          </p:nvCxnSpPr>
          <p:spPr>
            <a:xfrm rot="16200000" flipV="1">
              <a:off x="7794459" y="1453812"/>
              <a:ext cx="599575" cy="338889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Oval 69"/>
            <p:cNvSpPr/>
            <p:nvPr/>
          </p:nvSpPr>
          <p:spPr>
            <a:xfrm>
              <a:off x="8263690" y="276833"/>
              <a:ext cx="798096" cy="385011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21</a:t>
              </a:r>
            </a:p>
          </p:txBody>
        </p:sp>
        <p:cxnSp>
          <p:nvCxnSpPr>
            <p:cNvPr id="72" name="Connector: Curved 71"/>
            <p:cNvCxnSpPr>
              <a:stCxn id="21" idx="0"/>
              <a:endCxn id="70" idx="5"/>
            </p:cNvCxnSpPr>
            <p:nvPr/>
          </p:nvCxnSpPr>
          <p:spPr>
            <a:xfrm rot="16200000" flipV="1">
              <a:off x="8815791" y="734577"/>
              <a:ext cx="527510" cy="269276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ctor: Curved 73"/>
            <p:cNvCxnSpPr>
              <a:stCxn id="20" idx="0"/>
              <a:endCxn id="70" idx="3"/>
            </p:cNvCxnSpPr>
            <p:nvPr/>
          </p:nvCxnSpPr>
          <p:spPr>
            <a:xfrm rot="5400000" flipH="1" flipV="1">
              <a:off x="7986185" y="544076"/>
              <a:ext cx="332998" cy="455767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4142875" y="4522567"/>
              <a:ext cx="6737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/>
                <a:t>March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659754" y="4486292"/>
              <a:ext cx="6737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/>
                <a:t>Sail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692188" y="3891609"/>
              <a:ext cx="6737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/>
                <a:t>Barrel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7170827" y="1729333"/>
              <a:ext cx="86025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/>
                <a:t>River Raiders TYL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9310577" y="786576"/>
              <a:ext cx="6737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/>
                <a:t>-5M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8969009" y="2008345"/>
              <a:ext cx="6737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/>
                <a:t>-2L</a:t>
              </a:r>
            </a:p>
            <a:p>
              <a:r>
                <a:rPr lang="en-GB" sz="1200" b="1" dirty="0"/>
                <a:t>-15M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929273" y="3709887"/>
              <a:ext cx="6737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/>
                <a:t>TYL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790577" y="2848918"/>
              <a:ext cx="6737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/>
                <a:t>+10GP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2898304" y="3815047"/>
              <a:ext cx="6737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/>
                <a:t>-5M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191755" y="3431003"/>
              <a:ext cx="6737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/>
                <a:t>Hut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572071" y="2160220"/>
              <a:ext cx="6737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/>
                <a:t>Marsh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3274931" y="1522325"/>
              <a:ext cx="10925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err="1"/>
                <a:t>Mudgrinder</a:t>
              </a:r>
              <a:endParaRPr lang="en-GB" sz="1200" b="1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931768" y="2190499"/>
              <a:ext cx="6737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/>
                <a:t>-5M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854871" y="4836695"/>
              <a:ext cx="216367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/>
                <a:t>Start with: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200" b="1" dirty="0"/>
                <a:t>100 Warriors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200" b="1" dirty="0"/>
                <a:t>50 Dwarfs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200" b="1" dirty="0"/>
                <a:t>50 Elf archers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200" b="1" dirty="0"/>
                <a:t>20 Knights</a:t>
              </a:r>
            </a:p>
          </p:txBody>
        </p:sp>
        <p:cxnSp>
          <p:nvCxnSpPr>
            <p:cNvPr id="90" name="Straight Arrow Connector 89"/>
            <p:cNvCxnSpPr>
              <a:cxnSpLocks/>
            </p:cNvCxnSpPr>
            <p:nvPr/>
          </p:nvCxnSpPr>
          <p:spPr>
            <a:xfrm flipV="1">
              <a:off x="10539663" y="4932947"/>
              <a:ext cx="0" cy="138107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>
              <a:cxnSpLocks/>
            </p:cNvCxnSpPr>
            <p:nvPr/>
          </p:nvCxnSpPr>
          <p:spPr>
            <a:xfrm flipH="1">
              <a:off x="10031967" y="5631505"/>
              <a:ext cx="1015391" cy="0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10371220" y="4609403"/>
              <a:ext cx="33688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/>
                <a:t>E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10371220" y="6268235"/>
              <a:ext cx="33688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/>
                <a:t>W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1132762" y="5446839"/>
              <a:ext cx="33688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/>
                <a:t>S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9677628" y="5446839"/>
              <a:ext cx="33688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/>
                <a:t>N</a:t>
              </a:r>
            </a:p>
          </p:txBody>
        </p:sp>
      </p:grpSp>
      <p:sp>
        <p:nvSpPr>
          <p:cNvPr id="98" name="Rectangle 97"/>
          <p:cNvSpPr/>
          <p:nvPr/>
        </p:nvSpPr>
        <p:spPr>
          <a:xfrm>
            <a:off x="39274" y="19068"/>
            <a:ext cx="4605748" cy="381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r>
              <a:rPr lang="en-GB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Flowchart for Armies of Death by Ian Livingstone</a:t>
            </a:r>
          </a:p>
        </p:txBody>
      </p:sp>
    </p:spTree>
    <p:extLst>
      <p:ext uri="{BB962C8B-B14F-4D97-AF65-F5344CB8AC3E}">
        <p14:creationId xmlns:p14="http://schemas.microsoft.com/office/powerpoint/2010/main" val="3763878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roup 71"/>
          <p:cNvGrpSpPr/>
          <p:nvPr/>
        </p:nvGrpSpPr>
        <p:grpSpPr>
          <a:xfrm>
            <a:off x="3960394" y="473240"/>
            <a:ext cx="4184986" cy="5779109"/>
            <a:chOff x="3960394" y="473240"/>
            <a:chExt cx="4184986" cy="5779109"/>
          </a:xfrm>
        </p:grpSpPr>
        <p:sp>
          <p:nvSpPr>
            <p:cNvPr id="2" name="Oval 1"/>
            <p:cNvSpPr/>
            <p:nvPr/>
          </p:nvSpPr>
          <p:spPr>
            <a:xfrm>
              <a:off x="5474369" y="5714999"/>
              <a:ext cx="505327" cy="385011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1</a:t>
              </a:r>
            </a:p>
          </p:txBody>
        </p:sp>
        <p:sp>
          <p:nvSpPr>
            <p:cNvPr id="3" name="Oval 2"/>
            <p:cNvSpPr/>
            <p:nvPr/>
          </p:nvSpPr>
          <p:spPr>
            <a:xfrm>
              <a:off x="5474369" y="4977062"/>
              <a:ext cx="505327" cy="385011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49</a:t>
              </a:r>
            </a:p>
          </p:txBody>
        </p:sp>
        <p:sp>
          <p:nvSpPr>
            <p:cNvPr id="4" name="Oval 3"/>
            <p:cNvSpPr/>
            <p:nvPr/>
          </p:nvSpPr>
          <p:spPr>
            <a:xfrm>
              <a:off x="6400801" y="5416548"/>
              <a:ext cx="689810" cy="385011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292</a:t>
              </a:r>
            </a:p>
          </p:txBody>
        </p:sp>
        <p:sp>
          <p:nvSpPr>
            <p:cNvPr id="5" name="Oval 4"/>
            <p:cNvSpPr/>
            <p:nvPr/>
          </p:nvSpPr>
          <p:spPr>
            <a:xfrm>
              <a:off x="5498433" y="4239125"/>
              <a:ext cx="505327" cy="385011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22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4808621" y="3854114"/>
              <a:ext cx="665748" cy="385011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310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4146885" y="3469103"/>
              <a:ext cx="637672" cy="385011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225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3960394" y="2654968"/>
              <a:ext cx="611607" cy="385011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360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4969043" y="2923671"/>
              <a:ext cx="505327" cy="385011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78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5751096" y="2522621"/>
              <a:ext cx="613610" cy="385011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250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6653463" y="2269957"/>
              <a:ext cx="505327" cy="385011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86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7543801" y="2550693"/>
              <a:ext cx="601579" cy="385011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End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5257801" y="1884946"/>
              <a:ext cx="721895" cy="385011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202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5221705" y="1130967"/>
              <a:ext cx="661737" cy="385011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136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5979696" y="473240"/>
              <a:ext cx="673767" cy="385011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275</a:t>
              </a:r>
            </a:p>
          </p:txBody>
        </p:sp>
        <p:cxnSp>
          <p:nvCxnSpPr>
            <p:cNvPr id="17" name="Connector: Curved 16"/>
            <p:cNvCxnSpPr>
              <a:stCxn id="2" idx="0"/>
              <a:endCxn id="3" idx="4"/>
            </p:cNvCxnSpPr>
            <p:nvPr/>
          </p:nvCxnSpPr>
          <p:spPr>
            <a:xfrm rot="5400000" flipH="1" flipV="1">
              <a:off x="5550570" y="5538536"/>
              <a:ext cx="352926" cy="12700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or: Curved 18"/>
            <p:cNvCxnSpPr>
              <a:stCxn id="2" idx="6"/>
              <a:endCxn id="4" idx="2"/>
            </p:cNvCxnSpPr>
            <p:nvPr/>
          </p:nvCxnSpPr>
          <p:spPr>
            <a:xfrm flipV="1">
              <a:off x="5979696" y="5609054"/>
              <a:ext cx="421105" cy="298451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or: Curved 20"/>
            <p:cNvCxnSpPr>
              <a:stCxn id="3" idx="0"/>
              <a:endCxn id="5" idx="4"/>
            </p:cNvCxnSpPr>
            <p:nvPr/>
          </p:nvCxnSpPr>
          <p:spPr>
            <a:xfrm rot="5400000" flipH="1" flipV="1">
              <a:off x="5562602" y="4788567"/>
              <a:ext cx="352926" cy="24064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or: Curved 22"/>
            <p:cNvCxnSpPr>
              <a:stCxn id="5" idx="1"/>
              <a:endCxn id="6" idx="6"/>
            </p:cNvCxnSpPr>
            <p:nvPr/>
          </p:nvCxnSpPr>
          <p:spPr>
            <a:xfrm rot="16200000" flipV="1">
              <a:off x="5398959" y="4122031"/>
              <a:ext cx="248889" cy="98067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/>
            <p:cNvSpPr/>
            <p:nvPr/>
          </p:nvSpPr>
          <p:spPr>
            <a:xfrm>
              <a:off x="6216316" y="3607466"/>
              <a:ext cx="605589" cy="385011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107</a:t>
              </a:r>
            </a:p>
          </p:txBody>
        </p:sp>
        <p:cxnSp>
          <p:nvCxnSpPr>
            <p:cNvPr id="26" name="Connector: Curved 25"/>
            <p:cNvCxnSpPr>
              <a:stCxn id="6" idx="0"/>
              <a:endCxn id="7" idx="6"/>
            </p:cNvCxnSpPr>
            <p:nvPr/>
          </p:nvCxnSpPr>
          <p:spPr>
            <a:xfrm rot="16200000" flipV="1">
              <a:off x="4866774" y="3579393"/>
              <a:ext cx="192505" cy="356938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or: Curved 27"/>
            <p:cNvCxnSpPr>
              <a:stCxn id="7" idx="0"/>
              <a:endCxn id="8" idx="4"/>
            </p:cNvCxnSpPr>
            <p:nvPr/>
          </p:nvCxnSpPr>
          <p:spPr>
            <a:xfrm rot="16200000" flipV="1">
              <a:off x="4151398" y="3154779"/>
              <a:ext cx="429124" cy="199523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or: Curved 29"/>
            <p:cNvCxnSpPr>
              <a:stCxn id="6" idx="7"/>
              <a:endCxn id="9" idx="4"/>
            </p:cNvCxnSpPr>
            <p:nvPr/>
          </p:nvCxnSpPr>
          <p:spPr>
            <a:xfrm rot="16200000" flipV="1">
              <a:off x="4998382" y="3532007"/>
              <a:ext cx="601816" cy="155165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or: Curved 31"/>
            <p:cNvCxnSpPr>
              <a:stCxn id="9" idx="7"/>
              <a:endCxn id="10" idx="3"/>
            </p:cNvCxnSpPr>
            <p:nvPr/>
          </p:nvCxnSpPr>
          <p:spPr>
            <a:xfrm rot="5400000" flipH="1" flipV="1">
              <a:off x="5556259" y="2695357"/>
              <a:ext cx="128807" cy="440590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or: Curved 33"/>
            <p:cNvCxnSpPr>
              <a:stCxn id="10" idx="7"/>
              <a:endCxn id="11" idx="2"/>
            </p:cNvCxnSpPr>
            <p:nvPr/>
          </p:nvCxnSpPr>
          <p:spPr>
            <a:xfrm rot="5400000" flipH="1" flipV="1">
              <a:off x="6405883" y="2331425"/>
              <a:ext cx="116542" cy="378618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or: Curved 35"/>
            <p:cNvCxnSpPr>
              <a:stCxn id="11" idx="6"/>
              <a:endCxn id="12" idx="1"/>
            </p:cNvCxnSpPr>
            <p:nvPr/>
          </p:nvCxnSpPr>
          <p:spPr>
            <a:xfrm>
              <a:off x="7158790" y="2462463"/>
              <a:ext cx="473110" cy="144614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or: Curved 37"/>
            <p:cNvCxnSpPr>
              <a:stCxn id="10" idx="0"/>
              <a:endCxn id="13" idx="4"/>
            </p:cNvCxnSpPr>
            <p:nvPr/>
          </p:nvCxnSpPr>
          <p:spPr>
            <a:xfrm rot="16200000" flipV="1">
              <a:off x="5711993" y="2176713"/>
              <a:ext cx="252664" cy="439152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or: Curved 39"/>
            <p:cNvCxnSpPr>
              <a:stCxn id="13" idx="0"/>
              <a:endCxn id="14" idx="4"/>
            </p:cNvCxnSpPr>
            <p:nvPr/>
          </p:nvCxnSpPr>
          <p:spPr>
            <a:xfrm rot="16200000" flipV="1">
              <a:off x="5401178" y="1667374"/>
              <a:ext cx="368968" cy="66175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or: Curved 41"/>
            <p:cNvCxnSpPr>
              <a:stCxn id="14" idx="0"/>
              <a:endCxn id="15" idx="3"/>
            </p:cNvCxnSpPr>
            <p:nvPr/>
          </p:nvCxnSpPr>
          <p:spPr>
            <a:xfrm rot="5400000" flipH="1" flipV="1">
              <a:off x="5650920" y="703521"/>
              <a:ext cx="329100" cy="525793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or: Curved 43"/>
            <p:cNvCxnSpPr>
              <a:stCxn id="8" idx="0"/>
              <a:endCxn id="14" idx="2"/>
            </p:cNvCxnSpPr>
            <p:nvPr/>
          </p:nvCxnSpPr>
          <p:spPr>
            <a:xfrm rot="5400000" flipH="1" flipV="1">
              <a:off x="4078204" y="1511468"/>
              <a:ext cx="1331495" cy="955507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ctor: Curved 45"/>
            <p:cNvCxnSpPr>
              <a:stCxn id="9" idx="1"/>
              <a:endCxn id="8" idx="6"/>
            </p:cNvCxnSpPr>
            <p:nvPr/>
          </p:nvCxnSpPr>
          <p:spPr>
            <a:xfrm rot="16200000" flipV="1">
              <a:off x="4741234" y="2678242"/>
              <a:ext cx="132581" cy="471045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or: Curved 47"/>
            <p:cNvCxnSpPr>
              <a:stCxn id="24" idx="0"/>
              <a:endCxn id="10" idx="6"/>
            </p:cNvCxnSpPr>
            <p:nvPr/>
          </p:nvCxnSpPr>
          <p:spPr>
            <a:xfrm rot="16200000" flipV="1">
              <a:off x="5995740" y="3084094"/>
              <a:ext cx="892339" cy="154405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or: Curved 49"/>
            <p:cNvCxnSpPr>
              <a:cxnSpLocks/>
              <a:stCxn id="24" idx="4"/>
              <a:endCxn id="8" idx="2"/>
            </p:cNvCxnSpPr>
            <p:nvPr/>
          </p:nvCxnSpPr>
          <p:spPr>
            <a:xfrm rot="5400000" flipH="1">
              <a:off x="4667251" y="2140618"/>
              <a:ext cx="1145003" cy="2558717"/>
            </a:xfrm>
            <a:prstGeom prst="curvedConnector4">
              <a:avLst>
                <a:gd name="adj1" fmla="val -24168"/>
                <a:gd name="adj2" fmla="val 102821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or: Curved 60"/>
            <p:cNvCxnSpPr>
              <a:stCxn id="7" idx="7"/>
              <a:endCxn id="10" idx="4"/>
            </p:cNvCxnSpPr>
            <p:nvPr/>
          </p:nvCxnSpPr>
          <p:spPr>
            <a:xfrm rot="5400000" flipH="1" flipV="1">
              <a:off x="5065609" y="2533196"/>
              <a:ext cx="617855" cy="1366729"/>
            </a:xfrm>
            <a:prstGeom prst="curvedConnector3">
              <a:avLst>
                <a:gd name="adj1" fmla="val -10367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or: Curved 63"/>
            <p:cNvCxnSpPr>
              <a:stCxn id="4" idx="0"/>
              <a:endCxn id="5" idx="6"/>
            </p:cNvCxnSpPr>
            <p:nvPr/>
          </p:nvCxnSpPr>
          <p:spPr>
            <a:xfrm rot="16200000" flipV="1">
              <a:off x="5882275" y="4553117"/>
              <a:ext cx="984917" cy="741946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6683547" y="790121"/>
              <a:ext cx="10527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err="1"/>
                <a:t>Bonecrusher</a:t>
              </a:r>
              <a:endParaRPr lang="en-GB" sz="1200" b="1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233873" y="3833906"/>
              <a:ext cx="4892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/>
                <a:t>TYL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808621" y="4347272"/>
              <a:ext cx="8041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/>
                <a:t>Race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723157" y="5261536"/>
              <a:ext cx="8733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/>
                <a:t>Eat Soup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564232" y="5790684"/>
              <a:ext cx="10527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/>
                <a:t>Attack guard lose 4ST, 1SK</a:t>
              </a:r>
            </a:p>
          </p:txBody>
        </p:sp>
      </p:grpSp>
      <p:sp>
        <p:nvSpPr>
          <p:cNvPr id="73" name="Rectangle 72"/>
          <p:cNvSpPr/>
          <p:nvPr/>
        </p:nvSpPr>
        <p:spPr>
          <a:xfrm>
            <a:off x="39274" y="19068"/>
            <a:ext cx="4831772" cy="381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r>
              <a:rPr lang="en-GB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Flowchart for Trial of Champions by Ian Livingstone</a:t>
            </a:r>
          </a:p>
        </p:txBody>
      </p:sp>
    </p:spTree>
    <p:extLst>
      <p:ext uri="{BB962C8B-B14F-4D97-AF65-F5344CB8AC3E}">
        <p14:creationId xmlns:p14="http://schemas.microsoft.com/office/powerpoint/2010/main" val="2820044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100</Words>
  <Application>Microsoft Office PowerPoint</Application>
  <PresentationFormat>Widescreen</PresentationFormat>
  <Paragraphs>65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Saeed</dc:creator>
  <cp:lastModifiedBy>S Saeed</cp:lastModifiedBy>
  <cp:revision>5</cp:revision>
  <dcterms:created xsi:type="dcterms:W3CDTF">2017-04-11T09:04:19Z</dcterms:created>
  <dcterms:modified xsi:type="dcterms:W3CDTF">2017-04-11T09:51:40Z</dcterms:modified>
</cp:coreProperties>
</file>